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341" r:id="rId4"/>
    <p:sldId id="339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4" r:id="rId14"/>
    <p:sldId id="325" r:id="rId15"/>
    <p:sldId id="326" r:id="rId16"/>
    <p:sldId id="351" r:id="rId17"/>
    <p:sldId id="350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36" d="100"/>
          <a:sy n="136" d="100"/>
        </p:scale>
        <p:origin x="45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endParaRPr lang="ru-RU" sz="1200" i="1" dirty="0" smtClean="0">
              <a:solidFill>
                <a:schemeClr val="bg1"/>
              </a:solidFill>
            </a:endParaRP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  <a:endParaRPr lang="ru-RU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  <a:endParaRPr lang="ru-RU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2891</Words>
  <Application>WPS Presentation</Application>
  <PresentationFormat>Экран (16:9)</PresentationFormat>
  <Paragraphs>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Виктор</cp:lastModifiedBy>
  <cp:revision>383</cp:revision>
  <dcterms:created xsi:type="dcterms:W3CDTF">2024-07-24T10:48:00Z</dcterms:created>
  <dcterms:modified xsi:type="dcterms:W3CDTF">2024-11-11T15:19:46Z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DF9D7840D93E4EF497D4132DD89C2310_13</vt:lpwstr>
  </property>
  <property fmtid="{D5CDD505-2E9C-101B-9397-08002B2CF9AE}" pid="3" name="KSOProductBuildVer">
    <vt:lpwstr>1033-12.2.0.18607</vt:lpwstr>
  </property>
</Properties>
</file>